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53"/>
    <p:restoredTop sz="94624"/>
  </p:normalViewPr>
  <p:slideViewPr>
    <p:cSldViewPr snapToGrid="0">
      <p:cViewPr varScale="1">
        <p:scale>
          <a:sx n="116" d="100"/>
          <a:sy n="116" d="100"/>
        </p:scale>
        <p:origin x="216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1ACAE-5D3B-9765-C442-1D1E6BE4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109FE9-5C07-1D1D-35DD-A34B66A95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46CEB1-AACA-93EB-9028-6A97DEC57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AA0190-B53C-6F25-986E-7FB38D2BF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621B0-7B2D-05D7-583B-77B064916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6540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40608-B450-1FDE-FFA8-51B81107B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7E3D0-0C8C-14AC-EEB1-70852627AF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AAC0C-3F8D-5516-0ECE-E224CA60F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6E266-D8EB-352B-069A-9C6CBF839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BD2AD-F2FA-063D-5D5C-CB6B485FE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986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B4FDA9-1B17-337F-CE4D-6193F6429A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199C12-1931-3FB1-37F8-B091EEB6F7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5D2480-0D27-7229-C738-65A7F31D9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D7B35-23EF-3A14-7A61-B44EC3B6A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BDB57-CFBC-0471-3F07-54C1454C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4505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64DB8-23A8-5C9E-8E97-FD5EF56E8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482F7-543B-0ADC-BEAE-C55EB1F27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4A88A-1DEE-6925-1466-37AFD3B1E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8FBEE-8E8B-C525-D9CC-1F6DE975B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88DEF-2BEA-AE2C-D129-7D29AE16E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260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D27BD-90DB-B94B-79AF-30AD793C8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877A3A-85B8-22B7-0C34-4CF0C1CAD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CD2BD-1D1C-7A00-AE47-BB980F666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EB4219-3B57-CF1E-04E3-7B37D3A07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EBDC2-62C2-9CE4-B60D-4936E835A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794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B5582-FCA3-F666-4CB2-5C4A5ABD9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C039E-A200-1BFD-19CB-2C7EA38563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6F5672-0AC3-22EA-C11F-0E4BF005A7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408D17-6F7B-42BF-7E1D-3A13F144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426AB0-B7A5-6C8A-51F1-A710F7685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27C260-821A-1FEB-1206-91238C2E2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19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CB936-B3A3-A68D-5AE2-76023B481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1D0E0-C75B-8A34-46B0-6D70D202C3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CC32F2-A241-8C6A-E107-379AC7CE9E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EA7064-9DCF-A78E-00E0-62B2B38D19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36927E-19A8-3100-1602-DB82AB25CC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4EC0AB-5464-6DF0-5C32-4733D7936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349FDA-EA5B-662A-9759-9A1765D2A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A972DD-E6EF-A9C0-9407-2E86CFC9F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584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F8A1F-624D-77CD-F15C-7B56890CC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9E463B-88AE-E2F5-A140-BC45FF5A7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CB0735-A7D3-9B55-062A-92110F689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11819A-B144-02E8-9A62-FF411A942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254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5D8B65-96A8-C884-710E-61A2CC857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7D8751-7F19-1986-4D36-F185F6CB0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E37F3-55EF-9EEC-DB91-56576D8CB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71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82681-48C4-C3DF-F2E8-812594090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4DB29C-85B8-2775-D668-2FDB5F322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6CCCEA-3B4F-BF54-8744-5682FD7E9A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3A333E-A7C9-83B3-985A-756DA2E6C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CFD41-41EF-2DCA-8C54-8D2C5B4B3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A9E1DD-8865-BB7F-F4E8-2118AD488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010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4B718-F6D1-D4A5-79A9-F76FB020C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CE0B20-4B13-A441-941E-D71D2895E0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F6DE72-84E2-CFD6-E422-8F328DD2D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FA2B68-853D-3017-5FDB-F5CF48DB5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7D04DC-FDBB-CB18-C512-4A629E306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CE888B-3012-4431-74A2-FFC1A1393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591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487416-128D-58EE-496E-040A4F9A5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65FD61-8D9A-C6AD-EA2B-E025158A6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507F2-FFA4-FEF8-2076-A4C7AAE93F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8891E-F971-B764-5223-7C111DE698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7BEBC-03D4-D9C1-A22A-26382B2470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096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white background&#10;&#10;Description automatically generated">
            <a:extLst>
              <a:ext uri="{FF2B5EF4-FFF2-40B4-BE49-F238E27FC236}">
                <a16:creationId xmlns:a16="http://schemas.microsoft.com/office/drawing/2014/main" id="{B5845060-B5C0-09DD-270E-74A3AC96486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EBFD8AF-7C6B-23AB-1EF5-D1D37BF95C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59"/>
            <a:ext cx="12190079" cy="6854399"/>
          </a:xfrm>
          <a:prstGeom prst="rect">
            <a:avLst/>
          </a:prstGeom>
        </p:spPr>
      </p:pic>
      <p:pic>
        <p:nvPicPr>
          <p:cNvPr id="6" name="Picture 5" descr="A black screen with white text&#10;&#10;Description automatically generated">
            <a:extLst>
              <a:ext uri="{FF2B5EF4-FFF2-40B4-BE49-F238E27FC236}">
                <a16:creationId xmlns:a16="http://schemas.microsoft.com/office/drawing/2014/main" id="{6FA28E4F-4AAC-3F69-1879-9EE4F5EA32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59"/>
            <a:ext cx="12192001" cy="685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64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62025-D34A-8E42-69FC-66B823223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A56176FB-C2A7-0D34-F96A-64EE937EBF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4EC75AB1-A298-267A-79E7-5609F94163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0" cy="68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2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C91FB-3DF1-A53A-BE68-62A48611B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E525C616-AB63-F394-7465-ED5BB3E15D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16" name="Picture 15" descr="A white board with black text and purple arrows&#10;&#10;Description automatically generated">
            <a:extLst>
              <a:ext uri="{FF2B5EF4-FFF2-40B4-BE49-F238E27FC236}">
                <a16:creationId xmlns:a16="http://schemas.microsoft.com/office/drawing/2014/main" id="{BA6ECA0C-3610-BB4D-7C9A-FFC6578919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0" cy="6854400"/>
          </a:xfrm>
          <a:prstGeom prst="rect">
            <a:avLst/>
          </a:prstGeom>
        </p:spPr>
      </p:pic>
      <p:pic>
        <p:nvPicPr>
          <p:cNvPr id="18" name="Picture 17" descr="A group of pink and purple objects on a black background&#10;&#10;Description automatically generated">
            <a:extLst>
              <a:ext uri="{FF2B5EF4-FFF2-40B4-BE49-F238E27FC236}">
                <a16:creationId xmlns:a16="http://schemas.microsoft.com/office/drawing/2014/main" id="{3A36C34C-F810-5FC2-6244-C38490245F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0081" cy="68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B51B1-09D6-4E07-AAB1-3C20F10AD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grid with white lines&#10;&#10;Description automatically generated">
            <a:extLst>
              <a:ext uri="{FF2B5EF4-FFF2-40B4-BE49-F238E27FC236}">
                <a16:creationId xmlns:a16="http://schemas.microsoft.com/office/drawing/2014/main" id="{C8D89107-9C00-71F3-0841-565BEA6446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14C5A4F3-21C0-7680-4576-8B00D7B47B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26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EDCCF-4115-04C4-B91D-94588E3C0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5F34EFD0-5FC2-AB30-9B69-96661C5A5A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3E0EDA82-F4F9-304F-795C-AF9433616D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0081" cy="68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0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38D07-C211-B961-AD01-DCF7B277F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D1697566-B9FC-6E47-58E6-05CE331081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">
            <a:extLst>
              <a:ext uri="{FF2B5EF4-FFF2-40B4-BE49-F238E27FC236}">
                <a16:creationId xmlns:a16="http://schemas.microsoft.com/office/drawing/2014/main" id="{DA87EE9C-70A9-4A80-CD85-F772BBB574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0081" cy="6854400"/>
          </a:xfrm>
          <a:prstGeom prst="rect">
            <a:avLst/>
          </a:prstGeom>
        </p:spPr>
      </p:pic>
      <p:pic>
        <p:nvPicPr>
          <p:cNvPr id="15" name="Picture 14" descr="A group of white rectangular speech bubbles&#10;&#10;Description automatically generated">
            <a:extLst>
              <a:ext uri="{FF2B5EF4-FFF2-40B4-BE49-F238E27FC236}">
                <a16:creationId xmlns:a16="http://schemas.microsoft.com/office/drawing/2014/main" id="{E8E59CB0-5B6F-8A8D-8FC5-2355D71B22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829" y="2442116"/>
            <a:ext cx="2776654" cy="1550019"/>
          </a:xfrm>
          <a:prstGeom prst="rect">
            <a:avLst/>
          </a:prstGeom>
        </p:spPr>
      </p:pic>
      <p:pic>
        <p:nvPicPr>
          <p:cNvPr id="16" name="Picture 15" descr="A group of white rectangular speech bubbles&#10;&#10;Description automatically generated">
            <a:extLst>
              <a:ext uri="{FF2B5EF4-FFF2-40B4-BE49-F238E27FC236}">
                <a16:creationId xmlns:a16="http://schemas.microsoft.com/office/drawing/2014/main" id="{6D43B543-605B-0DF7-43BE-5570EDDB5F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8750" y="2174488"/>
            <a:ext cx="2423089" cy="1550019"/>
          </a:xfrm>
          <a:prstGeom prst="rect">
            <a:avLst/>
          </a:prstGeom>
        </p:spPr>
      </p:pic>
      <p:pic>
        <p:nvPicPr>
          <p:cNvPr id="17" name="Picture 16" descr="A group of white rectangular speech bubbles&#10;&#10;Description automatically generated">
            <a:extLst>
              <a:ext uri="{FF2B5EF4-FFF2-40B4-BE49-F238E27FC236}">
                <a16:creationId xmlns:a16="http://schemas.microsoft.com/office/drawing/2014/main" id="{D0A975EC-C3F0-1634-8D86-6A5DD5C1CB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2319454"/>
            <a:ext cx="3795132" cy="1282390"/>
          </a:xfrm>
          <a:prstGeom prst="rect">
            <a:avLst/>
          </a:prstGeom>
        </p:spPr>
      </p:pic>
      <p:pic>
        <p:nvPicPr>
          <p:cNvPr id="18" name="Picture 17" descr="A group of white rectangular speech bubbles&#10;&#10;Description automatically generated">
            <a:extLst>
              <a:ext uri="{FF2B5EF4-FFF2-40B4-BE49-F238E27FC236}">
                <a16:creationId xmlns:a16="http://schemas.microsoft.com/office/drawing/2014/main" id="{E9FF6C83-9504-3C85-EB1B-33D6381A62F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6984" y="4850780"/>
            <a:ext cx="2776655" cy="1059366"/>
          </a:xfrm>
          <a:prstGeom prst="rect">
            <a:avLst/>
          </a:prstGeom>
        </p:spPr>
      </p:pic>
      <p:pic>
        <p:nvPicPr>
          <p:cNvPr id="20" name="Picture 19" descr="A group of white rectangular speech bubbles&#10;&#10;Description automatically generated">
            <a:extLst>
              <a:ext uri="{FF2B5EF4-FFF2-40B4-BE49-F238E27FC236}">
                <a16:creationId xmlns:a16="http://schemas.microsoft.com/office/drawing/2014/main" id="{5DE586EE-BA12-56D7-2CF7-7E6121FFD41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5180" y="3345366"/>
            <a:ext cx="2564781" cy="1616927"/>
          </a:xfrm>
          <a:prstGeom prst="rect">
            <a:avLst/>
          </a:prstGeom>
        </p:spPr>
      </p:pic>
      <p:pic>
        <p:nvPicPr>
          <p:cNvPr id="24" name="Picture 23" descr="A group of white rectangular speech bubbles&#10;&#10;Description automatically generated">
            <a:extLst>
              <a:ext uri="{FF2B5EF4-FFF2-40B4-BE49-F238E27FC236}">
                <a16:creationId xmlns:a16="http://schemas.microsoft.com/office/drawing/2014/main" id="{F6CD52F7-FE16-CA16-4BAC-E1F56AE4A8D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6291" y="3802565"/>
            <a:ext cx="2665143" cy="1550019"/>
          </a:xfrm>
          <a:prstGeom prst="rect">
            <a:avLst/>
          </a:prstGeom>
        </p:spPr>
      </p:pic>
      <p:pic>
        <p:nvPicPr>
          <p:cNvPr id="25" name="Picture 24" descr="A group of white rectangular speech bubbles&#10;&#10;Description automatically generated">
            <a:extLst>
              <a:ext uri="{FF2B5EF4-FFF2-40B4-BE49-F238E27FC236}">
                <a16:creationId xmlns:a16="http://schemas.microsoft.com/office/drawing/2014/main" id="{D1BA5D8F-C07B-220F-C591-769DE30604A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0515" y="3338621"/>
            <a:ext cx="2776655" cy="177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06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06D76-44B6-B4FF-C992-3CB4BB6F4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765D937A-A872-4F51-26F5-2CFBAC520D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4" name="Picture 3" descr="A green and yellow triangle with black text&#10;&#10;Description automatically generated">
            <a:extLst>
              <a:ext uri="{FF2B5EF4-FFF2-40B4-BE49-F238E27FC236}">
                <a16:creationId xmlns:a16="http://schemas.microsoft.com/office/drawing/2014/main" id="{23253BC5-B5CE-09CA-ED19-1DF7B27850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0" cy="6854400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71291EF-8881-5831-A285-FCBC1DEBBB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2536" y="5229922"/>
            <a:ext cx="4999463" cy="162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5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1016B-9981-A368-C01A-83C635E49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E1F63EB8-03D7-391D-9AF6-C34C191783E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B4E4C849-ADC5-5A27-BB28-B678FBC890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0" cy="68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CA301-F5C9-CE9A-DBB5-F3A61714E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98C0FA7C-8465-8983-3202-2C1A5C2216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4" name="Picture 3" descr="A diagram of sextortion and sextortion&#10;&#10;Description automatically generated">
            <a:extLst>
              <a:ext uri="{FF2B5EF4-FFF2-40B4-BE49-F238E27FC236}">
                <a16:creationId xmlns:a16="http://schemas.microsoft.com/office/drawing/2014/main" id="{BEF88568-D3C1-D364-82C4-EE36B80314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0" cy="68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12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0BA51-B7EF-104B-D631-329BF9C37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47E5F7A6-1471-2BBC-ABBF-FF773F7577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190E684B-778E-D29B-0F61-DC97D616BF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0" cy="68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94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FADEE-7540-7AE8-6264-679D6CEE3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414D16BE-0C49-799A-B3E5-7C2E915D5D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4" name="Picture 3" descr="A cartoon of a child&#10;&#10;Description automatically generated">
            <a:extLst>
              <a:ext uri="{FF2B5EF4-FFF2-40B4-BE49-F238E27FC236}">
                <a16:creationId xmlns:a16="http://schemas.microsoft.com/office/drawing/2014/main" id="{5C4880FA-E0D1-29C2-3EA0-BD2CC02455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0" cy="6854400"/>
          </a:xfrm>
          <a:prstGeom prst="rect">
            <a:avLst/>
          </a:prstGeom>
        </p:spPr>
      </p:pic>
      <p:pic>
        <p:nvPicPr>
          <p:cNvPr id="12" name="Picture 11" descr="A screen shot of a message&#10;&#10;Description automatically generated">
            <a:extLst>
              <a:ext uri="{FF2B5EF4-FFF2-40B4-BE49-F238E27FC236}">
                <a16:creationId xmlns:a16="http://schemas.microsoft.com/office/drawing/2014/main" id="{47D406F9-7D36-C826-4963-934036E3F0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8273" y="825190"/>
            <a:ext cx="5185318" cy="356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30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7D16D-9D53-F92E-A09D-A4ACC5C5E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679B9D72-A687-2A49-032C-0EBF4B2E1C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8" name="Picture 7" descr="A cartoon of a child&#10;&#10;Description automatically generated">
            <a:extLst>
              <a:ext uri="{FF2B5EF4-FFF2-40B4-BE49-F238E27FC236}">
                <a16:creationId xmlns:a16="http://schemas.microsoft.com/office/drawing/2014/main" id="{0D2F5417-C6EF-525B-D09B-4A3EAC1E52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41" y="0"/>
            <a:ext cx="12192322" cy="6855660"/>
          </a:xfrm>
          <a:prstGeom prst="rect">
            <a:avLst/>
          </a:prstGeom>
        </p:spPr>
      </p:pic>
      <p:pic>
        <p:nvPicPr>
          <p:cNvPr id="4" name="Picture 3" descr="A computer screen with a pink and white box&#10;&#10;Description automatically generated">
            <a:extLst>
              <a:ext uri="{FF2B5EF4-FFF2-40B4-BE49-F238E27FC236}">
                <a16:creationId xmlns:a16="http://schemas.microsoft.com/office/drawing/2014/main" id="{6330E1A6-1C32-1310-651E-B5ACC4931D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3668" y="1260088"/>
            <a:ext cx="5475249" cy="2821258"/>
          </a:xfrm>
          <a:prstGeom prst="rect">
            <a:avLst/>
          </a:prstGeom>
        </p:spPr>
      </p:pic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94258C92-05FC-1EA2-E324-772DB96900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8138" y="3679902"/>
            <a:ext cx="5341434" cy="303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7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887D7-0A49-0EA1-EED2-8FD4323CD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D3C6DBDE-855F-F32A-6BB0-E4537A5135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8E09F27D-9370-81E9-2DC0-B7958CEB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89921" cy="6854310"/>
          </a:xfrm>
          <a:prstGeom prst="rect">
            <a:avLst/>
          </a:prstGeom>
        </p:spPr>
      </p:pic>
      <p:pic>
        <p:nvPicPr>
          <p:cNvPr id="11" name="Picture 10" descr="A screenshot of a phone&#10;&#10;Description automatically generated">
            <a:extLst>
              <a:ext uri="{FF2B5EF4-FFF2-40B4-BE49-F238E27FC236}">
                <a16:creationId xmlns:a16="http://schemas.microsoft.com/office/drawing/2014/main" id="{EAFBD848-31BF-E6FC-FEF0-A526EF4985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4873083"/>
            <a:ext cx="5657385" cy="1694986"/>
          </a:xfrm>
          <a:prstGeom prst="rect">
            <a:avLst/>
          </a:prstGeom>
        </p:spPr>
      </p:pic>
      <p:pic>
        <p:nvPicPr>
          <p:cNvPr id="12" name="Picture 11" descr="A screenshot of a phone&#10;&#10;Description automatically generated">
            <a:extLst>
              <a:ext uri="{FF2B5EF4-FFF2-40B4-BE49-F238E27FC236}">
                <a16:creationId xmlns:a16="http://schemas.microsoft.com/office/drawing/2014/main" id="{986FEBFB-6E20-65CB-5817-C4DA8B8749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898" y="2509023"/>
            <a:ext cx="5657385" cy="2447869"/>
          </a:xfrm>
          <a:prstGeom prst="rect">
            <a:avLst/>
          </a:prstGeom>
        </p:spPr>
      </p:pic>
      <p:pic>
        <p:nvPicPr>
          <p:cNvPr id="13" name="Picture 12" descr="A screenshot of a phone&#10;&#10;Description automatically generated">
            <a:extLst>
              <a:ext uri="{FF2B5EF4-FFF2-40B4-BE49-F238E27FC236}">
                <a16:creationId xmlns:a16="http://schemas.microsoft.com/office/drawing/2014/main" id="{5F554A77-9822-E775-027F-46D0588B6F6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133493"/>
            <a:ext cx="5657385" cy="1739590"/>
          </a:xfrm>
          <a:prstGeom prst="rect">
            <a:avLst/>
          </a:prstGeom>
        </p:spPr>
      </p:pic>
      <p:pic>
        <p:nvPicPr>
          <p:cNvPr id="14" name="Picture 13" descr="A screenshot of a phone&#10;&#10;Description automatically generated">
            <a:extLst>
              <a:ext uri="{FF2B5EF4-FFF2-40B4-BE49-F238E27FC236}">
                <a16:creationId xmlns:a16="http://schemas.microsoft.com/office/drawing/2014/main" id="{66EB568A-84F4-7929-C25E-E8017CEB12B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898" y="4960493"/>
            <a:ext cx="5657385" cy="1609376"/>
          </a:xfrm>
          <a:prstGeom prst="rect">
            <a:avLst/>
          </a:prstGeom>
        </p:spPr>
      </p:pic>
      <p:pic>
        <p:nvPicPr>
          <p:cNvPr id="15" name="Picture 14" descr="A screenshot of a phone&#10;&#10;Description automatically generated">
            <a:extLst>
              <a:ext uri="{FF2B5EF4-FFF2-40B4-BE49-F238E27FC236}">
                <a16:creationId xmlns:a16="http://schemas.microsoft.com/office/drawing/2014/main" id="{C3FBAB11-CE7B-A1B7-EF35-C2410EBC584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2285" y="899649"/>
            <a:ext cx="5657385" cy="2233844"/>
          </a:xfrm>
          <a:prstGeom prst="rect">
            <a:avLst/>
          </a:prstGeom>
        </p:spPr>
      </p:pic>
      <p:pic>
        <p:nvPicPr>
          <p:cNvPr id="16" name="Picture 15" descr="A screenshot of a phone&#10;&#10;Description automatically generated">
            <a:extLst>
              <a:ext uri="{FF2B5EF4-FFF2-40B4-BE49-F238E27FC236}">
                <a16:creationId xmlns:a16="http://schemas.microsoft.com/office/drawing/2014/main" id="{4528532B-958E-1816-69CE-3CD236DE37A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183" y="899649"/>
            <a:ext cx="5657385" cy="160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010DB-14C5-230D-1331-9386D5521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grid with white lines&#10;&#10;Description automatically generated">
            <a:extLst>
              <a:ext uri="{FF2B5EF4-FFF2-40B4-BE49-F238E27FC236}">
                <a16:creationId xmlns:a16="http://schemas.microsoft.com/office/drawing/2014/main" id="{07A91338-F241-4349-E139-2783D6F78D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CE51BF-66C5-CC0C-A715-BFD6A97AC6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13" name="Picture 12" descr="A group of white speech bubbles&#10;&#10;Description automatically generated">
            <a:extLst>
              <a:ext uri="{FF2B5EF4-FFF2-40B4-BE49-F238E27FC236}">
                <a16:creationId xmlns:a16="http://schemas.microsoft.com/office/drawing/2014/main" id="{806EC85D-19DA-B6C7-89C0-AD48E5A711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1912" y="4014439"/>
            <a:ext cx="5393029" cy="1616928"/>
          </a:xfrm>
          <a:prstGeom prst="rect">
            <a:avLst/>
          </a:prstGeom>
        </p:spPr>
      </p:pic>
      <p:pic>
        <p:nvPicPr>
          <p:cNvPr id="15" name="Picture 14" descr="A group of white speech bubbles&#10;&#10;Description automatically generated">
            <a:extLst>
              <a:ext uri="{FF2B5EF4-FFF2-40B4-BE49-F238E27FC236}">
                <a16:creationId xmlns:a16="http://schemas.microsoft.com/office/drawing/2014/main" id="{6ABBCFF5-DF7B-D810-66F7-AB4B753C5A9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585" y="2419815"/>
            <a:ext cx="5393029" cy="1594624"/>
          </a:xfrm>
          <a:prstGeom prst="rect">
            <a:avLst/>
          </a:prstGeom>
        </p:spPr>
      </p:pic>
      <p:pic>
        <p:nvPicPr>
          <p:cNvPr id="16" name="Picture 15" descr="A group of white speech bubbles&#10;&#10;Description automatically generated">
            <a:extLst>
              <a:ext uri="{FF2B5EF4-FFF2-40B4-BE49-F238E27FC236}">
                <a16:creationId xmlns:a16="http://schemas.microsoft.com/office/drawing/2014/main" id="{98995FA9-4AB4-4474-07E4-259B0AE92B2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9649" y="2419815"/>
            <a:ext cx="5393029" cy="159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9DF11-3A7B-D872-2A5E-C2C02F147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grid with white lines&#10;&#10;Description automatically generated">
            <a:extLst>
              <a:ext uri="{FF2B5EF4-FFF2-40B4-BE49-F238E27FC236}">
                <a16:creationId xmlns:a16="http://schemas.microsoft.com/office/drawing/2014/main" id="{50852B2F-D9B4-BB74-940C-90F0D076C8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A3CB8900-3E20-4ACC-E626-44D79B5484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5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88B90DF951ED4D848824CDACFAE662" ma:contentTypeVersion="14" ma:contentTypeDescription="Create a new document." ma:contentTypeScope="" ma:versionID="c13f84930febce12c8a42311c717ba72">
  <xsd:schema xmlns:xsd="http://www.w3.org/2001/XMLSchema" xmlns:xs="http://www.w3.org/2001/XMLSchema" xmlns:p="http://schemas.microsoft.com/office/2006/metadata/properties" xmlns:ns2="81740273-93ca-4815-a764-604cea3bb30b" xmlns:ns3="87ab1c24-4376-4c51-ad17-e227108bf019" targetNamespace="http://schemas.microsoft.com/office/2006/metadata/properties" ma:root="true" ma:fieldsID="0141997ded386117bc0ab0fbd1b7df4a" ns2:_="" ns3:_="">
    <xsd:import namespace="81740273-93ca-4815-a764-604cea3bb30b"/>
    <xsd:import namespace="87ab1c24-4376-4c51-ad17-e227108bf0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740273-93ca-4815-a764-604cea3bb3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ab1c24-4376-4c51-ad17-e227108bf01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4b3c66cd-d13d-4eed-a6c7-34e9d265bc68}" ma:internalName="TaxCatchAll" ma:showField="CatchAllData" ma:web="87ab1c24-4376-4c51-ad17-e227108bf0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7ab1c24-4376-4c51-ad17-e227108bf019" xsi:nil="true"/>
    <lcf76f155ced4ddcb4097134ff3c332f xmlns="81740273-93ca-4815-a764-604cea3bb30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4CC95F9-8822-4C64-ACFE-98FE16F2E722}"/>
</file>

<file path=customXml/itemProps2.xml><?xml version="1.0" encoding="utf-8"?>
<ds:datastoreItem xmlns:ds="http://schemas.openxmlformats.org/officeDocument/2006/customXml" ds:itemID="{14959CA6-5608-411E-8179-475B81D2B755}"/>
</file>

<file path=customXml/itemProps3.xml><?xml version="1.0" encoding="utf-8"?>
<ds:datastoreItem xmlns:ds="http://schemas.openxmlformats.org/officeDocument/2006/customXml" ds:itemID="{2DFDA45E-C7B0-48F8-9D68-66B27DF96FAC}"/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0</Words>
  <Application>Microsoft Macintosh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Delmozene Morris-Ley</dc:creator>
  <cp:lastModifiedBy>Delmozene Morris-Ley</cp:lastModifiedBy>
  <cp:revision>10</cp:revision>
  <dcterms:created xsi:type="dcterms:W3CDTF">2024-10-02T09:58:02Z</dcterms:created>
  <dcterms:modified xsi:type="dcterms:W3CDTF">2024-10-31T12:42:32Z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0x010100EB88B90DF951ED4D848824CDACFAE662</vt:lpwstr>
  </property>
</Properties>
</file>